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623" autoAdjust="0"/>
  </p:normalViewPr>
  <p:slideViewPr>
    <p:cSldViewPr>
      <p:cViewPr varScale="1">
        <p:scale>
          <a:sx n="55" d="100"/>
          <a:sy n="55" d="100"/>
        </p:scale>
        <p:origin x="-220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82930" y="0"/>
            <a:ext cx="5657850" cy="406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4267200"/>
            <a:ext cx="5657850" cy="2032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6299200"/>
            <a:ext cx="5143500" cy="13208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582930" y="8229600"/>
            <a:ext cx="5657850" cy="365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2930" y="0"/>
            <a:ext cx="5657850" cy="406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4368800"/>
            <a:ext cx="5657850" cy="22352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6604000"/>
            <a:ext cx="5143500" cy="12192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82930" y="8229600"/>
            <a:ext cx="5657850" cy="365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812801"/>
            <a:ext cx="2743200" cy="50231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812801"/>
            <a:ext cx="2743200" cy="50231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14" y="812800"/>
            <a:ext cx="2743200" cy="853016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9214" y="1772352"/>
            <a:ext cx="2743200" cy="4064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864" y="812800"/>
            <a:ext cx="2743200" cy="853016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864" y="1772352"/>
            <a:ext cx="2743200" cy="4064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569214" y="1665816"/>
            <a:ext cx="2743200" cy="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483864" y="1665816"/>
            <a:ext cx="2743200" cy="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096000"/>
            <a:ext cx="5088636" cy="21336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3149" y="609600"/>
            <a:ext cx="3446201" cy="54863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609600"/>
            <a:ext cx="2005243" cy="54864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46646" y="3353263"/>
            <a:ext cx="5080000" cy="1191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214" y="6096000"/>
            <a:ext cx="5088636" cy="21336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2930" y="609600"/>
            <a:ext cx="5657850" cy="38608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7794" y="4673600"/>
            <a:ext cx="5543550" cy="107314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14400"/>
            <a:ext cx="5429250" cy="51816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" y="914402"/>
            <a:ext cx="1371600" cy="72135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3100" y="914401"/>
            <a:ext cx="4286250" cy="65024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6096000"/>
            <a:ext cx="5086350" cy="2133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914400"/>
            <a:ext cx="5657850" cy="51816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86300" y="8278369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8278369"/>
            <a:ext cx="3655402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7583425"/>
            <a:ext cx="5715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82930" y="0"/>
            <a:ext cx="5657850" cy="5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82930" y="8229600"/>
            <a:ext cx="5657850" cy="365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80" y="827584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Муниципальное бюджетное общеобразовательное учреждение «</a:t>
            </a:r>
            <a:r>
              <a:rPr lang="ru-RU" b="1" dirty="0" err="1" smtClean="0"/>
              <a:t>Кутемелинская</a:t>
            </a:r>
            <a:r>
              <a:rPr lang="ru-RU" b="1" dirty="0" smtClean="0"/>
              <a:t> основная общеобразовательная школа» </a:t>
            </a:r>
            <a:r>
              <a:rPr lang="ru-RU" b="1" dirty="0" err="1" smtClean="0"/>
              <a:t>Сармановского</a:t>
            </a:r>
            <a:r>
              <a:rPr lang="ru-RU" b="1" dirty="0" smtClean="0"/>
              <a:t> МР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19066" y="4110335"/>
            <a:ext cx="501990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Материалы на конкурс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«Лучший отряд ЮИД 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 итогам 2021/2022 учебного года 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 лучший руководитель»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93632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36893" y="755576"/>
            <a:ext cx="243476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СОДЕРЖАНИЕ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84" y="1979712"/>
            <a:ext cx="577362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sz="1400" dirty="0" smtClean="0"/>
              <a:t>Приказ директора ОУ о назначении руководителя отряда </a:t>
            </a:r>
            <a:r>
              <a:rPr lang="ru-RU" sz="1400" dirty="0" smtClean="0"/>
              <a:t>ЮИД………...4</a:t>
            </a:r>
            <a:endParaRPr lang="ru-RU" sz="1400" dirty="0" smtClean="0"/>
          </a:p>
          <a:p>
            <a:pPr algn="just">
              <a:lnSpc>
                <a:spcPct val="200000"/>
              </a:lnSpc>
            </a:pPr>
            <a:r>
              <a:rPr lang="ru-RU" sz="1400" dirty="0" smtClean="0"/>
              <a:t>Список юных инспекторов </a:t>
            </a:r>
            <a:r>
              <a:rPr lang="ru-RU" sz="1400" dirty="0" smtClean="0"/>
              <a:t>движения……………………………………....5</a:t>
            </a:r>
          </a:p>
          <a:p>
            <a:pPr algn="just">
              <a:lnSpc>
                <a:spcPct val="200000"/>
              </a:lnSpc>
            </a:pPr>
            <a:r>
              <a:rPr lang="ru-RU" sz="1400" dirty="0" smtClean="0"/>
              <a:t>План мероприятий по предупреждению детского дорожно-транспортного  травматизма…………………………………………….…..6</a:t>
            </a:r>
          </a:p>
          <a:p>
            <a:pPr algn="just">
              <a:lnSpc>
                <a:spcPct val="200000"/>
              </a:lnSpc>
            </a:pPr>
            <a:r>
              <a:rPr lang="ru-RU" sz="1400" dirty="0" smtClean="0"/>
              <a:t>План </a:t>
            </a:r>
            <a:r>
              <a:rPr lang="ru-RU" sz="1400" dirty="0" smtClean="0"/>
              <a:t>работы отряда </a:t>
            </a:r>
            <a:r>
              <a:rPr lang="ru-RU" sz="1400" dirty="0" smtClean="0"/>
              <a:t>ЮИД……………………………………………….….7</a:t>
            </a:r>
            <a:endParaRPr lang="ru-RU" sz="1400" dirty="0" smtClean="0"/>
          </a:p>
          <a:p>
            <a:pPr algn="just">
              <a:lnSpc>
                <a:spcPct val="200000"/>
              </a:lnSpc>
            </a:pPr>
            <a:r>
              <a:rPr lang="ru-RU" sz="1400" dirty="0" smtClean="0"/>
              <a:t>Сценарий </a:t>
            </a:r>
            <a:r>
              <a:rPr lang="ru-RU" sz="1400" dirty="0" smtClean="0"/>
              <a:t>агитбригады……………………………………………………..10</a:t>
            </a:r>
            <a:endParaRPr lang="ru-RU" sz="1400" dirty="0" smtClean="0"/>
          </a:p>
          <a:p>
            <a:pPr algn="just">
              <a:lnSpc>
                <a:spcPct val="200000"/>
              </a:lnSpc>
            </a:pPr>
            <a:r>
              <a:rPr lang="ru-RU" sz="1400" dirty="0" smtClean="0"/>
              <a:t>Занятия с </a:t>
            </a:r>
            <a:r>
              <a:rPr lang="ru-RU" sz="1400" dirty="0" smtClean="0"/>
              <a:t>велосипедистами……………………………………………..…12</a:t>
            </a:r>
            <a:endParaRPr lang="ru-RU" sz="1400" dirty="0" smtClean="0"/>
          </a:p>
          <a:p>
            <a:pPr algn="just">
              <a:lnSpc>
                <a:spcPct val="200000"/>
              </a:lnSpc>
            </a:pPr>
            <a:r>
              <a:rPr lang="ru-RU" sz="1400" dirty="0" smtClean="0"/>
              <a:t>Общая </a:t>
            </a:r>
            <a:r>
              <a:rPr lang="ru-RU" sz="1400" dirty="0" smtClean="0"/>
              <a:t>информация………………………………………………………...13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>
              <a:lnSpc>
                <a:spcPct val="200000"/>
              </a:lnSpc>
            </a:pPr>
            <a:r>
              <a:rPr lang="ru-RU" sz="1400" dirty="0" smtClean="0"/>
              <a:t>Информационная </a:t>
            </a:r>
            <a:r>
              <a:rPr lang="ru-RU" sz="1400" dirty="0" smtClean="0"/>
              <a:t>деятельность…………………………………….......….15</a:t>
            </a:r>
            <a:endParaRPr lang="ru-RU" sz="1400" dirty="0" smtClean="0"/>
          </a:p>
          <a:p>
            <a:pPr algn="just">
              <a:lnSpc>
                <a:spcPct val="200000"/>
              </a:lnSpc>
            </a:pPr>
            <a:r>
              <a:rPr lang="ru-RU" sz="1400" dirty="0" smtClean="0"/>
              <a:t>Пропагандистская и шефская деятельность……………………….......…16</a:t>
            </a:r>
          </a:p>
          <a:p>
            <a:pPr algn="just">
              <a:lnSpc>
                <a:spcPct val="200000"/>
              </a:lnSpc>
            </a:pPr>
            <a:r>
              <a:rPr lang="ru-RU" sz="1400" dirty="0" smtClean="0"/>
              <a:t>Патрульная деятельность……………………………………………..……17</a:t>
            </a:r>
            <a:endParaRPr lang="ru-RU" sz="14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463684" y="1579602"/>
            <a:ext cx="503355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Деятельность руководителя отряда ЮИД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0549" y="5652120"/>
            <a:ext cx="337752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Деятельность отряда ЮИД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5539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5598" y="1691680"/>
            <a:ext cx="572171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Деятельность</a:t>
            </a:r>
          </a:p>
          <a:p>
            <a:pPr algn="ctr"/>
            <a:r>
              <a:rPr lang="ru-RU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</a:t>
            </a:r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уководителя </a:t>
            </a:r>
          </a:p>
          <a:p>
            <a:pPr algn="ctr"/>
            <a:r>
              <a:rPr lang="ru-RU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</a:t>
            </a:r>
            <a:r>
              <a:rPr lang="ru-RU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тряда ЮИД</a:t>
            </a:r>
            <a:endParaRPr lang="ru-RU" sz="6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598" y="5868144"/>
            <a:ext cx="5721714" cy="1704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Руководитель отряда: </a:t>
            </a:r>
            <a:r>
              <a:rPr lang="ru-RU" dirty="0" err="1" smtClean="0"/>
              <a:t>Сираева</a:t>
            </a:r>
            <a:r>
              <a:rPr lang="ru-RU" dirty="0" smtClean="0"/>
              <a:t> Ландыш </a:t>
            </a:r>
            <a:r>
              <a:rPr lang="ru-RU" dirty="0" err="1" smtClean="0"/>
              <a:t>Илшатовна</a:t>
            </a:r>
            <a:endParaRPr lang="ru-RU" dirty="0" smtClean="0"/>
          </a:p>
          <a:p>
            <a:pPr algn="just">
              <a:lnSpc>
                <a:spcPct val="150000"/>
              </a:lnSpc>
            </a:pPr>
            <a:r>
              <a:rPr lang="ru-RU" dirty="0" smtClean="0"/>
              <a:t>Место работы: МБОУ «</a:t>
            </a:r>
            <a:r>
              <a:rPr lang="ru-RU" dirty="0" err="1" smtClean="0"/>
              <a:t>Кутемелинская</a:t>
            </a:r>
            <a:r>
              <a:rPr lang="ru-RU" dirty="0" smtClean="0"/>
              <a:t> ООШ»</a:t>
            </a:r>
          </a:p>
          <a:p>
            <a:pPr algn="just">
              <a:lnSpc>
                <a:spcPct val="150000"/>
              </a:lnSpc>
            </a:pPr>
            <a:r>
              <a:rPr lang="ru-RU" dirty="0" smtClean="0"/>
              <a:t>В данной должности: 1 год 4 месяца</a:t>
            </a:r>
          </a:p>
          <a:p>
            <a:pPr algn="just">
              <a:lnSpc>
                <a:spcPct val="150000"/>
              </a:lnSpc>
            </a:pPr>
            <a:r>
              <a:rPr lang="ru-RU" dirty="0" smtClean="0"/>
              <a:t>Образование: высшее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01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приказ юид 1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611560"/>
            <a:ext cx="5263032" cy="758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75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300" y="827584"/>
            <a:ext cx="582941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Список </a:t>
            </a: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ЮНЫХ ИНСПЕКТОРОВ ДВИЖЕНИЯ </a:t>
            </a: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 2021-2022 учебный год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981008"/>
              </p:ext>
            </p:extLst>
          </p:nvPr>
        </p:nvGraphicFramePr>
        <p:xfrm>
          <a:off x="571500" y="2322195"/>
          <a:ext cx="5657850" cy="53461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3268"/>
                <a:gridCol w="2679567"/>
                <a:gridCol w="1509549"/>
                <a:gridCol w="985466"/>
              </a:tblGrid>
              <a:tr h="59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№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ФИО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Дата рождения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Класс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</a:tr>
              <a:tr h="59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Нагимуллин Юсуф Салаватович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25.06.2013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</a:tr>
              <a:tr h="59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Сираева Инзиля Рушатовна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15.08.2013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</a:tr>
              <a:tr h="59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Фаттахов Ильяз Алмазович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02.11.2013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</a:tr>
              <a:tr h="59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Хасанов Азамат Ильгизарович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21.02.2013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</a:tr>
              <a:tr h="59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Губайдуллина Азалия Айратовна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29.12.2011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</a:tr>
              <a:tr h="59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Хасанов Булат Ильгизарович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28.10.2010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</a:tr>
              <a:tr h="59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Галиева Рания Рамилевна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22.07.2010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</a:tr>
              <a:tr h="59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Сираева Розалия Рушатовна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08.12.2010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4" marR="63884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71500" y="2322513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99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661616"/>
            <a:ext cx="5688632" cy="782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6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8" y="611560"/>
            <a:ext cx="5575785" cy="766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5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8" y="539552"/>
            <a:ext cx="6099368" cy="838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2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511681"/>
            <a:ext cx="6276708" cy="863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3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4248" y="538447"/>
            <a:ext cx="34724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Сценарий агитбригады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6" y="1197805"/>
            <a:ext cx="5425541" cy="6830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936" y="5646095"/>
            <a:ext cx="3399898" cy="254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5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8" y="695730"/>
            <a:ext cx="5643856" cy="7881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990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7876" y="755576"/>
            <a:ext cx="405085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Занятия с велосипедистами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80" y="1403648"/>
            <a:ext cx="57606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Практические занятия проводятся в </a:t>
            </a:r>
            <a:r>
              <a:rPr lang="ru-RU" dirty="0"/>
              <a:t>т</a:t>
            </a:r>
            <a:r>
              <a:rPr lang="ru-RU" dirty="0" smtClean="0"/>
              <a:t>ечение ученого года  по традиционной  схеме. </a:t>
            </a:r>
            <a:r>
              <a:rPr lang="ru-RU" dirty="0"/>
              <a:t>Они включают овладение способами передвижения </a:t>
            </a:r>
            <a:r>
              <a:rPr lang="ru-RU" dirty="0" smtClean="0"/>
              <a:t>на велосипеде</a:t>
            </a:r>
            <a:r>
              <a:rPr lang="ru-RU" dirty="0"/>
              <a:t>, преодоление </a:t>
            </a:r>
            <a:r>
              <a:rPr lang="ru-RU" dirty="0" smtClean="0"/>
              <a:t>препятствий. В теплое время года на спорт площадке, а в остальное время  в спортзале. Все члены отряда умеют ездить на велосипеде.  Вместе с тем, детям  объясняются правила езды на велосипеде.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730" y="3491880"/>
            <a:ext cx="4725144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9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5306" y="683568"/>
            <a:ext cx="300877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Общая информация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80" y="1145233"/>
            <a:ext cx="56886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Вся работа с детьми по изучению правил дорожного движения проводилась по утвержденному плану. Привлекались также и родители. В школе имеются уголки по БДД, стенды, схема маршрутов движения «дом – школа – дом». </a:t>
            </a:r>
            <a:r>
              <a:rPr lang="ru-RU" dirty="0"/>
              <a:t> </a:t>
            </a:r>
            <a:r>
              <a:rPr lang="ru-RU" dirty="0" smtClean="0"/>
              <a:t>В этом году обновили дорожные знаки по данному маршруту. Дети ознакомлены с этими знаками, их обозначением. Проведены практические занятия правильного поведения на дорогах «Грамотный пешеход».  Я, как руководитель отряда ЮИД, работаю над самообразованием, стараюсь не пропускать </a:t>
            </a:r>
            <a:r>
              <a:rPr lang="ru-RU" dirty="0" err="1" smtClean="0"/>
              <a:t>вебинары</a:t>
            </a:r>
            <a:r>
              <a:rPr lang="ru-RU" dirty="0" smtClean="0"/>
              <a:t>, онлайн-лекции по данной тематике.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008" y="4427984"/>
            <a:ext cx="3861048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8744" y="1835696"/>
            <a:ext cx="554461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Деятельность</a:t>
            </a:r>
          </a:p>
          <a:p>
            <a:pPr algn="ctr"/>
            <a:r>
              <a:rPr lang="ru-RU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отряда </a:t>
            </a:r>
          </a:p>
          <a:p>
            <a:pPr algn="ctr"/>
            <a:r>
              <a:rPr lang="ru-RU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ЮИД</a:t>
            </a:r>
          </a:p>
          <a:p>
            <a:pPr algn="ctr"/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«Светофор»</a:t>
            </a:r>
            <a:endParaRPr lang="ru-RU" sz="6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7252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6752" y="683568"/>
            <a:ext cx="470154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Информационная деятельность </a:t>
            </a: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отряда ЮИД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0688" y="1560914"/>
            <a:ext cx="56886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Информационные материалы имеются и постоянно обновляются. Теоретические занятия организуются на основе не только их, но и интернет материалов. Проводятся онлайн тестирования по проверке знаний дорожных правил,  выполняются задания на платформе «</a:t>
            </a:r>
            <a:r>
              <a:rPr lang="ru-RU" dirty="0" err="1" smtClean="0"/>
              <a:t>Учи.ру</a:t>
            </a:r>
            <a:r>
              <a:rPr lang="ru-RU" dirty="0" smtClean="0"/>
              <a:t>», используются презентации и интерактивные игры по ПДД. Проводятся анкетирования среди старшеклассников по знанию ПДД.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452" y="3879092"/>
            <a:ext cx="4365104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8417" y="467544"/>
            <a:ext cx="43811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Пропагандистская и шефская</a:t>
            </a:r>
            <a:endParaRPr lang="ru-RU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еятельность отряда 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ЮИД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2696" y="1309113"/>
            <a:ext cx="561662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Отряд </a:t>
            </a:r>
            <a:r>
              <a:rPr lang="ru-RU" dirty="0" smtClean="0"/>
              <a:t>пропагандирует </a:t>
            </a:r>
            <a:r>
              <a:rPr lang="ru-RU" dirty="0" smtClean="0"/>
              <a:t>безопасное движение на дорогах в течение года. Они проводят игры с дошкольниками, выступают информационными минутками на школьной </a:t>
            </a:r>
            <a:r>
              <a:rPr lang="ru-RU" dirty="0" smtClean="0"/>
              <a:t>линейке. Также </a:t>
            </a:r>
            <a:r>
              <a:rPr lang="ru-RU" dirty="0" smtClean="0"/>
              <a:t>контролируют ношение </a:t>
            </a:r>
            <a:r>
              <a:rPr lang="ru-RU" dirty="0" err="1" smtClean="0"/>
              <a:t>световозвращающих</a:t>
            </a:r>
            <a:r>
              <a:rPr lang="ru-RU" dirty="0" smtClean="0"/>
              <a:t> элементов на одежде. Результатом этого является приобретение родителями для всех детей одинаковых светоотражающих повязок, которые очень удобно регулируются</a:t>
            </a:r>
            <a:r>
              <a:rPr lang="ru-RU" dirty="0" smtClean="0"/>
              <a:t>. </a:t>
            </a:r>
            <a:r>
              <a:rPr lang="ru-RU" dirty="0" err="1" smtClean="0"/>
              <a:t>Юидовцы</a:t>
            </a:r>
            <a:r>
              <a:rPr lang="ru-RU" dirty="0" smtClean="0"/>
              <a:t>, также, распространяют буклеты, памятки среди учеников, учителей и </a:t>
            </a:r>
            <a:r>
              <a:rPr lang="ru-RU" dirty="0" smtClean="0"/>
              <a:t>водителей. Библиотекарем </a:t>
            </a:r>
            <a:r>
              <a:rPr lang="ru-RU" dirty="0" smtClean="0"/>
              <a:t>школы проводятся «Библиотечные часы», где знакомятся с новыми выпусками газеты «Добрая дорога детства</a:t>
            </a:r>
            <a:r>
              <a:rPr lang="ru-RU" dirty="0" smtClean="0"/>
              <a:t>». </a:t>
            </a:r>
            <a:r>
              <a:rPr lang="ru-RU" dirty="0" smtClean="0"/>
              <a:t>В этом году отряд ЮИД  </a:t>
            </a:r>
            <a:endParaRPr lang="ru-RU" dirty="0" smtClean="0"/>
          </a:p>
          <a:p>
            <a:pPr algn="just"/>
            <a:r>
              <a:rPr lang="ru-RU" dirty="0" smtClean="0"/>
              <a:t>выступил  </a:t>
            </a:r>
            <a:r>
              <a:rPr lang="ru-RU" dirty="0" smtClean="0"/>
              <a:t>на  </a:t>
            </a:r>
            <a:r>
              <a:rPr lang="ru-RU" dirty="0" smtClean="0"/>
              <a:t>конкурсе</a:t>
            </a:r>
          </a:p>
          <a:p>
            <a:pPr algn="just"/>
            <a:r>
              <a:rPr lang="ru-RU" dirty="0" smtClean="0"/>
              <a:t> </a:t>
            </a:r>
            <a:r>
              <a:rPr lang="ru-RU" dirty="0" smtClean="0"/>
              <a:t>агитбригад. В </a:t>
            </a:r>
            <a:r>
              <a:rPr lang="ru-RU" dirty="0" smtClean="0"/>
              <a:t>нем</a:t>
            </a:r>
          </a:p>
          <a:p>
            <a:pPr algn="just"/>
            <a:r>
              <a:rPr lang="ru-RU" dirty="0" smtClean="0"/>
              <a:t> </a:t>
            </a:r>
            <a:r>
              <a:rPr lang="ru-RU" dirty="0" smtClean="0"/>
              <a:t>участвовали </a:t>
            </a:r>
            <a:r>
              <a:rPr lang="ru-RU" dirty="0" smtClean="0"/>
              <a:t>ученики</a:t>
            </a:r>
          </a:p>
          <a:p>
            <a:pPr algn="just"/>
            <a:r>
              <a:rPr lang="ru-RU" dirty="0" smtClean="0"/>
              <a:t> </a:t>
            </a:r>
            <a:r>
              <a:rPr lang="ru-RU" dirty="0" smtClean="0"/>
              <a:t>2, 4 классов.  Отряд </a:t>
            </a:r>
            <a:r>
              <a:rPr lang="ru-RU" dirty="0" smtClean="0"/>
              <a:t>к</a:t>
            </a:r>
          </a:p>
          <a:p>
            <a:pPr algn="just"/>
            <a:r>
              <a:rPr lang="ru-RU" dirty="0" smtClean="0"/>
              <a:t> </a:t>
            </a:r>
            <a:r>
              <a:rPr lang="ru-RU" dirty="0" smtClean="0"/>
              <a:t>конкурсу подготовили </a:t>
            </a:r>
            <a:endParaRPr lang="ru-RU" dirty="0" smtClean="0"/>
          </a:p>
          <a:p>
            <a:pPr algn="just"/>
            <a:r>
              <a:rPr lang="ru-RU" dirty="0" smtClean="0"/>
              <a:t>учителя начальных</a:t>
            </a:r>
          </a:p>
          <a:p>
            <a:pPr algn="just"/>
            <a:r>
              <a:rPr lang="ru-RU" dirty="0" smtClean="0"/>
              <a:t> </a:t>
            </a:r>
            <a:r>
              <a:rPr lang="ru-RU" dirty="0" smtClean="0"/>
              <a:t>классов. </a:t>
            </a:r>
            <a:r>
              <a:rPr lang="ru-RU" dirty="0" smtClean="0"/>
              <a:t>Информация </a:t>
            </a:r>
          </a:p>
          <a:p>
            <a:pPr algn="just"/>
            <a:r>
              <a:rPr lang="ru-RU" dirty="0" smtClean="0"/>
              <a:t>о </a:t>
            </a:r>
            <a:r>
              <a:rPr lang="ru-RU" dirty="0" smtClean="0"/>
              <a:t>работе отряда </a:t>
            </a:r>
            <a:endParaRPr lang="ru-RU" dirty="0" smtClean="0"/>
          </a:p>
          <a:p>
            <a:pPr algn="just"/>
            <a:r>
              <a:rPr lang="ru-RU" dirty="0" smtClean="0"/>
              <a:t> </a:t>
            </a:r>
            <a:r>
              <a:rPr lang="ru-RU" dirty="0" smtClean="0"/>
              <a:t>отражается на </a:t>
            </a:r>
            <a:r>
              <a:rPr lang="ru-RU" dirty="0" smtClean="0"/>
              <a:t>сайте</a:t>
            </a:r>
          </a:p>
          <a:p>
            <a:pPr algn="just"/>
            <a:r>
              <a:rPr lang="ru-RU" dirty="0" smtClean="0"/>
              <a:t> </a:t>
            </a:r>
            <a:r>
              <a:rPr lang="ru-RU" dirty="0" smtClean="0"/>
              <a:t>школы.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756" y="4865123"/>
            <a:ext cx="3248945" cy="324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15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3538" y="611560"/>
            <a:ext cx="389093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Патрульная деятельность </a:t>
            </a: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отряда ЮИД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0688" y="1442557"/>
            <a:ext cx="5616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prstClr val="black"/>
                </a:solidFill>
              </a:rPr>
              <a:t>Согласно по плану работы отряда проводились рейды: «Пристегнись!», «Правильно переходим улицу!», «Будь ярче!». </a:t>
            </a:r>
            <a:r>
              <a:rPr lang="ru-RU" dirty="0" smtClean="0">
                <a:solidFill>
                  <a:prstClr val="black"/>
                </a:solidFill>
              </a:rPr>
              <a:t> Раздавались памятки водителям и пешеходам.  В мае планируем провести рейд по теме «Велосипедист на дороге», так как к лету многие стремятся ездить на велосипедах. 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Несмотря на то, что это полезно для здоровья, о безопасности тоже не надо забывать.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463" y="3707904"/>
            <a:ext cx="4507086" cy="450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72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539552"/>
            <a:ext cx="6048672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72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523655"/>
            <a:ext cx="5968410" cy="844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3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539552"/>
            <a:ext cx="6048672" cy="846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2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384</TotalTime>
  <Words>561</Words>
  <Application>Microsoft Office PowerPoint</Application>
  <PresentationFormat>Экран (4:3)</PresentationFormat>
  <Paragraphs>95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37</cp:revision>
  <cp:lastPrinted>2022-04-14T04:11:24Z</cp:lastPrinted>
  <dcterms:modified xsi:type="dcterms:W3CDTF">2022-04-14T05:05:01Z</dcterms:modified>
</cp:coreProperties>
</file>